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j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jv" altLang="ko-KR" b="1">
                <a:solidFill>
                  <a:schemeClr val="tx1">
                    <a:lumMod val="50000"/>
                    <a:lumOff val="50000"/>
                  </a:schemeClr>
                </a:solidFill>
              </a:rPr>
              <a:t>No.16</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Ing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Tembung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saka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Pengeran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jv" altLang="ko-KR" sz="4000"/>
              <a:t>Gusti Allah nimbali Musa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jv" altLang="ko-KR" sz="3200">
                <a:solidFill>
                  <a:schemeClr val="tx1">
                    <a:lumMod val="65000"/>
                    <a:lumOff val="35000"/>
                  </a:schemeClr>
                </a:solidFill>
              </a:rPr>
              <a:t>Nalika Musa krungu swarané Gusti Allah, apa sing dideleng?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anggur sing ayu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awan lan gludhug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grumbulan kobong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dibagi segara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jv" altLang="en-US" sz="2800">
                <a:solidFill>
                  <a:srgbClr val="FF0000"/>
                </a:solidFill>
              </a:rPr>
              <a:t>③ </a:t>
            </a:r>
            <a:r xmlns:a="http://schemas.openxmlformats.org/drawingml/2006/main">
              <a:rPr lang="jv" altLang="ko-KR" sz="2800">
                <a:solidFill>
                  <a:srgbClr val="FF0000"/>
                </a:solidFill>
              </a:rPr>
              <a:t>grumbulan kobong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Gideon lan 300 prajurite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dina iki</a:t>
            </a:r>
            <a:r xmlns:a="http://schemas.openxmlformats.org/drawingml/2006/main">
              <a:rPr lang="jv" altLang="en-US" sz="4000">
                <a:solidFill>
                  <a:srgbClr val="FF0000"/>
                </a:solidFill>
              </a:rPr>
              <a:t> </a:t>
            </a:r>
            <a:r xmlns:a="http://schemas.openxmlformats.org/drawingml/2006/main">
              <a:rPr lang="jv" altLang="ko-KR" sz="4000">
                <a:solidFill>
                  <a:srgbClr val="FF0000"/>
                </a:solidFill>
              </a:rPr>
              <a:t>Tembung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t>Bareng Malaékaté Pangéran ngatingal marang Gidéon, banjur ngandika, "Pangéran nunggil karo kowé, pahlawan sing gagah prakosa."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Hakim</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600">
                <a:solidFill>
                  <a:schemeClr val="tx1">
                    <a:lumMod val="65000"/>
                    <a:lumOff val="35000"/>
                  </a:schemeClr>
                </a:solidFill>
              </a:rPr>
              <a:t>Malaékaté Pangéran ngatingal marang Gidéon lan ngandika, "Gusti Allah nunggil karo kowé, pahlawan sing gagah prakosa." Gusti Allah maringi jaminan liwat ebun lan wulu.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Bareng yakin manawa Gusti Allah nimbali dheweke, banjur nyirnakake Baal lan misbyah kang disembah dening wong Israel.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ngandika marang Gidheon supaya milih prajurit kanggo ngalahake wong Midian. Miturut dhawuhé Gusti, mung 300 wong sing dipilih.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maringi rencana sing apik kanggo nyerang wong-wong mau. Gusti Allah marengake slompret lan kendhi kosong sing ana ing njero obor.</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wayah wengi, Gideon lan 300 prajurite nindakake rencana sing diwenehake dening Gusti Allah. Padha menang perang nglawan wong Midian.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Gideon lan 300 prajurité menang perang nglawan akèh wong Midian mung merga manut dhawuhé Gusti Allah.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Rahasia kanggo menang ing uripku yaiku manut marang Gusti Allah.</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Panjenenganipun punika Gusti Allah Mahakuwasa sing bisa ngalahake akeh pasukan mungsuh mung 300 wong.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Kang ora digunakake kanggo Gideon lan 300 prajurit kanggo ngalahake mungsuh?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jar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pedhang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obor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trompet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② </a:t>
            </a:r>
            <a:r xmlns:a="http://schemas.openxmlformats.org/drawingml/2006/main">
              <a:rPr lang="jv" altLang="ko-KR" sz="2800">
                <a:solidFill>
                  <a:srgbClr val="FF0000"/>
                </a:solidFill>
              </a:rPr>
              <a:t>pedhang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Bareng Sang Yehuwah mirsa, yen wis nyabrang, Gusti Allah nimbali dheweke</a:t>
            </a:r>
          </a:p>
          <a:p>
            <a:r xmlns:a="http://schemas.openxmlformats.org/drawingml/2006/main">
              <a:rPr lang="jv" altLang="ko-KR" sz="3600">
                <a:solidFill>
                  <a:schemeClr val="tx1">
                    <a:lumMod val="65000"/>
                    <a:lumOff val="35000"/>
                  </a:schemeClr>
                </a:solidFill>
              </a:rPr>
              <a:t>saka njero grumbul,</a:t>
            </a:r>
          </a:p>
          <a:p>
            <a:r xmlns:a="http://schemas.openxmlformats.org/drawingml/2006/main">
              <a:rPr lang="jv" altLang="ko-KR" sz="3600">
                <a:solidFill>
                  <a:schemeClr val="tx1">
                    <a:lumMod val="65000"/>
                    <a:lumOff val="35000"/>
                  </a:schemeClr>
                </a:solidFill>
              </a:rPr>
              <a:t>"Musa! Musa!" Nabi Musa banjur ngandika, "Inggih kula."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dina iki</a:t>
            </a:r>
            <a:r xmlns:a="http://schemas.openxmlformats.org/drawingml/2006/main">
              <a:rPr lang="jv" altLang="en-US" sz="4000">
                <a:solidFill>
                  <a:srgbClr val="FF0000"/>
                </a:solidFill>
              </a:rPr>
              <a:t> </a:t>
            </a:r>
            <a:r xmlns:a="http://schemas.openxmlformats.org/drawingml/2006/main">
              <a:rPr lang="jv" altLang="ko-KR" sz="4000">
                <a:solidFill>
                  <a:srgbClr val="FF0000"/>
                </a:solidFill>
              </a:rPr>
              <a:t>Tembung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t>Bareng Malaékaté Pangéran ngatingal marang Gidéon, banjur ngandika, "Pangéran nunggil karo kowé, pahlawan sing gagah prakosa."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Hakim</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jv" altLang="ko-KR" b="1">
                <a:solidFill>
                  <a:schemeClr val="tx1">
                    <a:lumMod val="50000"/>
                    <a:lumOff val="50000"/>
                  </a:schemeClr>
                </a:solidFill>
              </a:rPr>
              <a:t>No. 26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jv" altLang="ko-KR" sz="4000"/>
              <a:t>Simson, Prajurit Kuwat.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Wong wadon mau nglairake anak lanang lan dijenengi Simson. Dhèwèké saya gedhé lan diberkahi déning Allah,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Hakim</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jv" altLang="ko-KR" sz="2500">
                <a:solidFill>
                  <a:schemeClr val="tx1">
                    <a:lumMod val="65000"/>
                    <a:lumOff val="35000"/>
                  </a:schemeClr>
                </a:solidFill>
              </a:rPr>
              <a:t>Ing antarané para pemimpin Israèl ana sawijining pemimpin sing jenengé Simson. Dhèwèké kuwi wong sing kudu dipisahké karo Gusti Allah wiwit lair.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jv" altLang="ko-KR" sz="2400">
                <a:solidFill>
                  <a:schemeClr val="tx1">
                    <a:lumMod val="65000"/>
                    <a:lumOff val="35000"/>
                  </a:schemeClr>
                </a:solidFill>
              </a:rPr>
              <a:t>Simson kuwi prajurit sing kuwat banget. Merga Simson, wong Filisti lan negara-negara liya sing nindhes ora bisa nindhes wong Israèl.</a:t>
            </a:r>
            <a:r xmlns:a="http://schemas.openxmlformats.org/drawingml/2006/main">
              <a:rPr lang="jv" altLang="en-US" sz="2400">
                <a:solidFill>
                  <a:schemeClr val="tx1">
                    <a:lumMod val="65000"/>
                    <a:lumOff val="35000"/>
                  </a:schemeClr>
                </a:solidFill>
              </a:rPr>
              <a:t> </a:t>
            </a:r>
            <a:r xmlns:a="http://schemas.openxmlformats.org/drawingml/2006/main">
              <a:rPr lang="jv" altLang="ko-KR" sz="2400">
                <a:solidFill>
                  <a:schemeClr val="tx1">
                    <a:lumMod val="65000"/>
                    <a:lumOff val="35000"/>
                  </a:schemeClr>
                </a:solidFill>
              </a:rPr>
              <a:t>opo maneh.</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jv" altLang="ko-KR" sz="2400">
                <a:solidFill>
                  <a:schemeClr val="tx1">
                    <a:lumMod val="65000"/>
                    <a:lumOff val="35000"/>
                  </a:schemeClr>
                </a:solidFill>
              </a:rPr>
              <a:t>Kekuwatane asale saka rambute. Nanging, rambute wis dicukur amarga diapusi. Dadi, dheweke ilang kekuwatane.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v" altLang="ko-KR" sz="2500">
                <a:solidFill>
                  <a:schemeClr val="tx1">
                    <a:lumMod val="65000"/>
                    <a:lumOff val="35000"/>
                  </a:schemeClr>
                </a:solidFill>
              </a:rPr>
              <a:t>Simson dicekel lan digeguyu mungsuh. Dheweke getun yen diapusi amarga sombong.</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v" altLang="ko-KR" sz="2500">
                <a:solidFill>
                  <a:schemeClr val="tx1">
                    <a:lumMod val="65000"/>
                    <a:lumOff val="35000"/>
                  </a:schemeClr>
                </a:solidFill>
              </a:rPr>
              <a:t>Simson ndedonga marang Gusti Allah kanggo nguatake dheweke maneh ing pungkasan. Gusti Allah mangsuli pandongane lan pungkasane menehi kekuwatan.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jv" altLang="ko-KR" sz="3200">
                <a:solidFill>
                  <a:schemeClr val="tx1">
                    <a:lumMod val="65000"/>
                    <a:lumOff val="35000"/>
                  </a:schemeClr>
                </a:solidFill>
              </a:rPr>
              <a:t>Simson minangka wong sing diwenehi sih-rahmat lan panggilan khusus saka Gusti Allah.</a:t>
            </a:r>
            <a:r xmlns:a="http://schemas.openxmlformats.org/drawingml/2006/main">
              <a:rPr lang="jv"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Nanging, amarga angkuh,</a:t>
            </a:r>
          </a:p>
          <a:p>
            <a:pPr xmlns:a="http://schemas.openxmlformats.org/drawingml/2006/main" algn="ctr"/>
            <a:r xmlns:a="http://schemas.openxmlformats.org/drawingml/2006/main">
              <a:rPr lang="jv" altLang="ko-KR" sz="3200">
                <a:solidFill>
                  <a:schemeClr val="tx1">
                    <a:lumMod val="65000"/>
                    <a:lumOff val="35000"/>
                  </a:schemeClr>
                </a:solidFill>
              </a:rPr>
              <a:t>dheweke ilang kabeh.</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Kita ugi dados putra-putra ingkang dipun tresnani dening Gusti ingkang sampun nampi sih-rahmat lan misinipun Gusti.</a:t>
            </a:r>
            <a:r xmlns:a="http://schemas.openxmlformats.org/drawingml/2006/main">
              <a:rPr lang="jv"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Mulane, kita kudu andhap asor sadurunge Sabda Jahwéh.</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Gusti Allah ngrungokake lan mangsuli pandonga kita sing serius lan jujur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Ora.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17</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Ing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Tembung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saka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Pengeran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Sepuluh Bencana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Saka ngendi asale kekuwatane Simson?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rambute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lengan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sikil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mripat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jv" altLang="en-US" sz="2800">
                <a:solidFill>
                  <a:srgbClr val="FF0000"/>
                </a:solidFill>
              </a:rPr>
              <a:t>① </a:t>
            </a:r>
            <a:r xmlns:a="http://schemas.openxmlformats.org/drawingml/2006/main">
              <a:rPr lang="jv" altLang="ko-KR" sz="2800">
                <a:solidFill>
                  <a:srgbClr val="FF0000"/>
                </a:solidFill>
              </a:rPr>
              <a:t>rambute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Wong wadon mau nglairake anak lanang lan dijenengi Simson. Dhèwèké saya gedhé lan diberkahi déning Allah,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Hakim</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t>Ruth, Wong wadon sing nduweni sifat mulia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Umatmu bakal dadi umatku lan Gusti Allahmu dadi Allahku.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Ruth</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Naomi, wong wadon Yahudi, nduwé anak lanang loro sing nikah karo wong dudu Yahudi. Nanging, putrane loro mati. Dadi, dheweke ditinggal karo mantune randha loro.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Naomi mutusaké kanggo bali menyang omahé ing Yehuda. Dheweke kandha marang mantune loro supaya mulih. Nanging, mantune sing nomer loro ora bali menyang kutha asale, nanging nututi ibu maratuwane manggon ing Yehuda.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Rut kudu njupuk turahan gandum kanggo manggon karo Naomi, amarga dheweke ora duwe bojo kanggo ngurus omah.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Dhèwèké nggolèki turahan gandum ing pategalané Boas. Boas mikir nèk dhèwèké kuwi wong wédok sing mulya lan dhèwèké nikah karo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400">
                <a:solidFill>
                  <a:schemeClr val="tx1">
                    <a:lumMod val="65000"/>
                    <a:lumOff val="35000"/>
                  </a:schemeClr>
                </a:solidFill>
              </a:rPr>
              <a:t>Boas nampa Rut lan Naomi dadi keluarga lan urip seneng. Ing mangsa ngarep, Raja Dawud lan Yésus asalé saka garis keturunan Boas lan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Rut kuwi wong dudu Yahudi. Dheweke dadi wanita sing apik lan tulus lan ngladeni ibu maratuwane kanthi apik.</a:t>
            </a:r>
          </a:p>
          <a:p>
            <a:pPr xmlns:a="http://schemas.openxmlformats.org/drawingml/2006/main" algn="ctr"/>
            <a:r xmlns:a="http://schemas.openxmlformats.org/drawingml/2006/main">
              <a:rPr lang="jv" altLang="ko-KR" sz="3600">
                <a:solidFill>
                  <a:schemeClr val="tx1">
                    <a:lumMod val="65000"/>
                    <a:lumOff val="35000"/>
                  </a:schemeClr>
                </a:solidFill>
              </a:rPr>
              <a:t>Dadi, dheweke diberkahi.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Kita uga kudu nulungi tangga teparo</a:t>
            </a:r>
          </a:p>
          <a:p>
            <a:pPr xmlns:a="http://schemas.openxmlformats.org/drawingml/2006/main" algn="ctr"/>
            <a:r xmlns:a="http://schemas.openxmlformats.org/drawingml/2006/main">
              <a:rPr lang="jv" altLang="ko-KR" sz="3600">
                <a:solidFill>
                  <a:schemeClr val="tx1">
                    <a:lumMod val="65000"/>
                    <a:lumOff val="35000"/>
                  </a:schemeClr>
                </a:solidFill>
              </a:rPr>
              <a:t>lan nyembah marang Gusti Allah</a:t>
            </a:r>
          </a:p>
          <a:p>
            <a:pPr xmlns:a="http://schemas.openxmlformats.org/drawingml/2006/main" algn="ctr"/>
            <a:r xmlns:a="http://schemas.openxmlformats.org/drawingml/2006/main">
              <a:rPr lang="jv" altLang="ko-KR" sz="3600">
                <a:solidFill>
                  <a:schemeClr val="tx1">
                    <a:lumMod val="65000"/>
                    <a:lumOff val="35000"/>
                  </a:schemeClr>
                </a:solidFill>
              </a:rPr>
              <a:t>kanthi ati kang becik lan tulus.</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jv" altLang="ko-KR" sz="3600">
                <a:solidFill>
                  <a:schemeClr val="tx1">
                    <a:lumMod val="65000"/>
                    <a:lumOff val="35000"/>
                  </a:schemeClr>
                </a:solidFill>
              </a:rPr>
              <a:t>Lan wong Mesir bakal ngerti yen Ingsun iki Yehuwah nalika Ingsun ngacungake astaningSun marang Mesir lan ngirid wong Israel metu saka ing kono.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ora nyawang sing lahiriah nanging nyawang sing ati.</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Apa sebabé Naomi mulih saka Moab menyang Yéhuda?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amarga dheweke lara..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amarga bojone mati..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amarga putrane loro mati.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amarga dheweke pengin ketemu kulawargane.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③ </a:t>
            </a:r>
            <a:r xmlns:a="http://schemas.openxmlformats.org/drawingml/2006/main">
              <a:rPr lang="jv" altLang="ko-KR" sz="2800">
                <a:solidFill>
                  <a:srgbClr val="FF0000"/>
                </a:solidFill>
              </a:rPr>
              <a:t>amarga putrane loro mati.</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Umatmu bakal dadi umatku lan Gusti Allahmu dadi Allahku.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Ruth</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28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Pandonga Hana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Samuèl sing isih enom terus saya gedhé lan dikasihi déning Pangéran lan manungsa.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Hana ora duwé anak lanang. Dadi, dheweke sedhih banget lan ndedonga marang Gusti Allah. "Dhuh, Dhuh Allah Rama, manawi Paduka paring putra kakung, kawula badhé maringaken kagem Paduka sajegipun gesangipun."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ngélingké pandongané Hana lan diparingi anak lanang sing jenengé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Hana ngekèki anaké kanggo nyembah Gusti Allah ing bait sakdurungé ndonga.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Samuel manggon ing Padaleman Suci kanggo nyembah marang Gusti Allah. Dheweke nampa akeh sih-rahmat saka manungsa lan Gusti Allah.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400">
                <a:solidFill>
                  <a:schemeClr val="tx1">
                    <a:lumMod val="65000"/>
                    <a:lumOff val="35000"/>
                  </a:schemeClr>
                </a:solidFill>
              </a:rPr>
              <a:t>Samuèl cilik tuwuh dadi bocah cilik. Banjur, mengko, dheweke dadi nabi sing ngrungokake swarane Gusti Allah.</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Musa ngandhani dhawuhé Gusti Allah marang raja Mesir, Firaun. Jawa 1994: Mangkene pangandikané Pangéran: Umat-Ku nglilani lunga, supaya padha nyembah marang Ingsun."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solidFill>
                  <a:schemeClr val="tx1">
                    <a:lumMod val="65000"/>
                    <a:lumOff val="35000"/>
                  </a:schemeClr>
                </a:solidFill>
              </a:rPr>
              <a:t>Gusti Allah mirengke kabeh pandonga Hana, ngelingi dheweke lan dijawab kanthi lengkap.</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Gusti Allah mirengke kabeh pandonga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Mula, kita kudu ndedonga</a:t>
            </a:r>
          </a:p>
          <a:p>
            <a:pPr xmlns:a="http://schemas.openxmlformats.org/drawingml/2006/main" algn="ctr"/>
            <a:r xmlns:a="http://schemas.openxmlformats.org/drawingml/2006/main">
              <a:rPr lang="jv" altLang="ko-KR" sz="3200">
                <a:solidFill>
                  <a:schemeClr val="tx1">
                    <a:lumMod val="65000"/>
                    <a:lumOff val="35000"/>
                  </a:schemeClr>
                </a:solidFill>
              </a:rPr>
              <a:t>kanthi serius lan jujur.</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mirengke pandonga kita lan dijawab kanthi setya.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dina iki</a:t>
            </a:r>
            <a:r xmlns:a="http://schemas.openxmlformats.org/drawingml/2006/main">
              <a:rPr lang="jv" altLang="en-US" sz="4000">
                <a:solidFill>
                  <a:srgbClr val="FF0000"/>
                </a:solidFill>
              </a:rPr>
              <a:t> </a:t>
            </a:r>
            <a:r xmlns:a="http://schemas.openxmlformats.org/drawingml/2006/main">
              <a:rPr lang="jv"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Napa Hana sedhih banget?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amarga lara weteng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amarga ora ana dhuwit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amarga ora ana putra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amarga dheweke elek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③ </a:t>
            </a:r>
            <a:r xmlns:a="http://schemas.openxmlformats.org/drawingml/2006/main">
              <a:rPr lang="jv" altLang="ko-KR" sz="2800">
                <a:solidFill>
                  <a:srgbClr val="FF0000"/>
                </a:solidFill>
              </a:rPr>
              <a:t>amarga ora ana putra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Samuèl sing isih enom terus saya gedhé lan dikasihi déning Pangéran lan manungsa.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Ora.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29 Pangandikané Gusti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Raja Saul, Raja pisanan ing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Jawa 1994: Pangandikané Pangéran, "Rungokna lan wènèhana ratu." Samuèl banjur ngandika marang wong Israèl: “Padha balia menyang kuthané dhéwé-dhéwé.”</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"Kita butuh raja!" Wong-wong Israèl njaluk diparingi ratu marang Samuèl.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Jawa 1994: "Ingsun bakal maringi ratu marang wong-wong mau, kaya sing padha dijaluk." Gusti Allah ngandika marang Samuèl.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ngutus Saul marang Samuèl. Gusti Allah nglilani Samuèl ngesokaké lenga ing sirahé kanggo dadi raja ing Israèl.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"Iki pimpinan kita, Saul." Samuèl ngandhani wong Israèl nèk Gusti Allah wis ngangkat Saul dadi pemimpiné Israèl.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“Ora ngono! Sapa Gusti Allah? Aku iki allah” Firaun nolak banget.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400">
                <a:solidFill>
                  <a:schemeClr val="tx1">
                    <a:lumMod val="65000"/>
                    <a:lumOff val="35000"/>
                  </a:schemeClr>
                </a:solidFill>
              </a:rPr>
              <a:t>Mula, Saul mimpin bangsa Israèl kanthi setya kanthi manut kersané Gusti Allah. Nanging, dheweke dadi raja ala sing ngiyanati kersane Gusti amarga angkuh lan sombong.</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Mula, Saul andhap asor.</a:t>
            </a:r>
          </a:p>
          <a:p>
            <a:pPr xmlns:a="http://schemas.openxmlformats.org/drawingml/2006/main" algn="ctr"/>
            <a:r xmlns:a="http://schemas.openxmlformats.org/drawingml/2006/main">
              <a:rPr lang="jv" altLang="ko-KR" sz="3600">
                <a:solidFill>
                  <a:schemeClr val="tx1">
                    <a:lumMod val="65000"/>
                    <a:lumOff val="35000"/>
                  </a:schemeClr>
                </a:solidFill>
              </a:rPr>
              <a:t>Nanging, sawise dadi raja,</a:t>
            </a:r>
          </a:p>
          <a:p>
            <a:pPr xmlns:a="http://schemas.openxmlformats.org/drawingml/2006/main" algn="ctr"/>
            <a:r xmlns:a="http://schemas.openxmlformats.org/drawingml/2006/main">
              <a:rPr lang="jv" altLang="ko-KR" sz="3600">
                <a:solidFill>
                  <a:schemeClr val="tx1">
                    <a:lumMod val="65000"/>
                    <a:lumOff val="35000"/>
                  </a:schemeClr>
                </a:solidFill>
              </a:rPr>
              <a:t>wis ora manut marang karsané Allah manèh.</a:t>
            </a:r>
          </a:p>
          <a:p>
            <a:pPr xmlns:a="http://schemas.openxmlformats.org/drawingml/2006/main" algn="ctr"/>
            <a:r xmlns:a="http://schemas.openxmlformats.org/drawingml/2006/main">
              <a:rPr lang="jv" altLang="ko-KR" sz="3600">
                <a:solidFill>
                  <a:schemeClr val="tx1">
                    <a:lumMod val="65000"/>
                    <a:lumOff val="35000"/>
                  </a:schemeClr>
                </a:solidFill>
              </a:rPr>
              <a:t>Dheweke dadi sombong lan srakah.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Sampeyan kudu andhap asor terus nalika Gusti Allah Bapakmu ngangkat sampeyan.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tresna marang wong sing andhap asor,</a:t>
            </a:r>
          </a:p>
          <a:p>
            <a:r xmlns:a="http://schemas.openxmlformats.org/drawingml/2006/main">
              <a:rPr lang="jv" altLang="ko-KR" sz="3600">
                <a:solidFill>
                  <a:schemeClr val="tx1">
                    <a:lumMod val="65000"/>
                    <a:lumOff val="35000"/>
                  </a:schemeClr>
                </a:solidFill>
              </a:rPr>
              <a:t>nanging nolak wong sing sombong.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Apa sing ditakoni wong Israèl marang Samuèl?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panganan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raja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Sabda Jahwéh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omah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② </a:t>
            </a:r>
            <a:r xmlns:a="http://schemas.openxmlformats.org/drawingml/2006/main">
              <a:rPr lang="jv" altLang="ko-KR" sz="2800">
                <a:solidFill>
                  <a:srgbClr val="FF0000"/>
                </a:solidFill>
              </a:rPr>
              <a:t>raja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Jawa 1994: Pangandikané Pangéran, "Rungokna lan wènèhana ratu." Samuèl banjur ngandika marang wong Israèl: “Padha balia menyang kuthané dhéwé-dhéwé.”</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Ora.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30 Pangandikané Gusti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t>Bocah enom, David Sing mateni Goliat</a:t>
            </a:r>
            <a:r xmlns:a="http://schemas.openxmlformats.org/drawingml/2006/main">
              <a:rPr lang="jv"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Sang Prabu Dawud ngandika marang wong Filisti iku: “Kowe nempuh aku karo nggawa pedhang, tumbak lan tumbak, nanging aku nemoni kowe atas asmane Sang Yehuwah Gustine sarwa dumadi, Gusti Allahe wadya-balane Israel, kang sira lawan.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500">
                <a:solidFill>
                  <a:schemeClr val="tx1">
                    <a:lumMod val="65000"/>
                    <a:lumOff val="35000"/>
                  </a:schemeClr>
                </a:solidFill>
              </a:rPr>
              <a:t>Ing kémah Filisti ana prajurit raksasa sing jenengé Goliat. Dheweke ngina asmane Gusti Allah kanthi miwiti perang.</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400">
                <a:solidFill>
                  <a:schemeClr val="tx1">
                    <a:lumMod val="65000"/>
                    <a:lumOff val="35000"/>
                  </a:schemeClr>
                </a:solidFill>
              </a:rPr>
              <a:t>Ora ana wong sing wani nglawan dheweke amarga medeni dheweke.</a:t>
            </a:r>
          </a:p>
          <a:p>
            <a:r xmlns:a="http://schemas.openxmlformats.org/drawingml/2006/main">
              <a:rPr lang="jv" altLang="ko-KR" sz="2400">
                <a:solidFill>
                  <a:schemeClr val="tx1">
                    <a:lumMod val="65000"/>
                    <a:lumOff val="35000"/>
                  </a:schemeClr>
                </a:solidFill>
              </a:rPr>
              <a:t>Ing wektu iku, bocah cilik, Dawud matur marang Sang Prabu Saul, "Aku bakal lunga lan nglawan dheweke."</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'Aku bisa ngalahake dheweke yen Gusti Allah nunggil karo aku.'</a:t>
            </a:r>
          </a:p>
          <a:p>
            <a:r xmlns:a="http://schemas.openxmlformats.org/drawingml/2006/main">
              <a:rPr lang="jv" altLang="ko-KR" sz="2800">
                <a:solidFill>
                  <a:schemeClr val="tx1">
                    <a:lumMod val="65000"/>
                    <a:lumOff val="35000"/>
                  </a:schemeClr>
                </a:solidFill>
              </a:rPr>
              <a:t>Dawud nyedhaki Goliat karo nggawa watu alus lima.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Nabi Musa ndedonga marang Gusti Allah. “Dhuh Gusti, mugi karsaa nguningani punapa ingkang badhe Paduka tindakaken wiwit samenika.”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500">
                <a:solidFill>
                  <a:schemeClr val="tx1">
                    <a:lumMod val="65000"/>
                    <a:lumOff val="35000"/>
                  </a:schemeClr>
                </a:solidFill>
              </a:rPr>
              <a:t>Dawud ngandika marang Goliat sing teka karo pedhang lan tumbak. “Aku nglawan kowé atas asmané Yéhuwah!”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600">
                <a:solidFill>
                  <a:schemeClr val="tx1">
                    <a:lumMod val="65000"/>
                    <a:lumOff val="35000"/>
                  </a:schemeClr>
                </a:solidFill>
              </a:rPr>
              <a:t>Dawud mbenturi watu lan nyerang Goliat ing bathuk.</a:t>
            </a:r>
          </a:p>
          <a:p>
            <a:r xmlns:a="http://schemas.openxmlformats.org/drawingml/2006/main">
              <a:rPr lang="jv" altLang="ko-KR" sz="2600">
                <a:solidFill>
                  <a:schemeClr val="tx1">
                    <a:lumMod val="65000"/>
                    <a:lumOff val="35000"/>
                  </a:schemeClr>
                </a:solidFill>
              </a:rPr>
              <a:t>Dawud menang perang iki kanthi pitulungané Gusti Allah.</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Pelajaran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solidFill>
                  <a:schemeClr val="tx1">
                    <a:lumMod val="65000"/>
                    <a:lumOff val="35000"/>
                  </a:schemeClr>
                </a:solidFill>
              </a:rPr>
              <a:t>Prajurit Israel padha wedi</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saka raksasa Goliat. Padha wedi marang Panjenengane.</a:t>
            </a:r>
          </a:p>
          <a:p>
            <a:pPr xmlns:a="http://schemas.openxmlformats.org/drawingml/2006/main" algn="ctr"/>
            <a:r xmlns:a="http://schemas.openxmlformats.org/drawingml/2006/main">
              <a:rPr lang="jv" altLang="ko-KR" sz="3200">
                <a:solidFill>
                  <a:schemeClr val="tx1">
                    <a:lumMod val="65000"/>
                    <a:lumOff val="35000"/>
                  </a:schemeClr>
                </a:solidFill>
              </a:rPr>
              <a:t>Nanging, Dawud, sing percaya karo perlindungan Gusti Allah, nglawan dheweke kanthi kendel lan ngalahake dheweke.</a:t>
            </a:r>
          </a:p>
          <a:p>
            <a:pPr xmlns:a="http://schemas.openxmlformats.org/drawingml/2006/main" algn="ctr"/>
            <a:r xmlns:a="http://schemas.openxmlformats.org/drawingml/2006/main">
              <a:rPr lang="jv" altLang="ko-KR" sz="3200">
                <a:solidFill>
                  <a:schemeClr val="tx1">
                    <a:lumMod val="65000"/>
                    <a:lumOff val="35000"/>
                  </a:schemeClr>
                </a:solidFill>
              </a:rPr>
              <a:t>Kita kedah pitados bilih Gusti Allah tansah ngreksa kita. Kita bisa duwe keberanian amarga percaya yen Gusti Allah bakal nglindhungi kita ing kahanan apa wae.</a:t>
            </a:r>
          </a:p>
          <a:p>
            <a:pPr xmlns:a="http://schemas.openxmlformats.org/drawingml/2006/main" algn="ctr"/>
            <a:r xmlns:a="http://schemas.openxmlformats.org/drawingml/2006/main">
              <a:rPr lang="jv" altLang="ko-KR" sz="3200">
                <a:solidFill>
                  <a:schemeClr val="tx1">
                    <a:lumMod val="65000"/>
                    <a:lumOff val="35000"/>
                  </a:schemeClr>
                </a:solidFill>
              </a:rPr>
              <a:t>Keberanian sing asale saka iman marang Gusti Allah bisa ngatasi rasa wedi.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maringi kamenangan marang wong-wong sing berjuang kanggo Panjenengane.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Apa sing diuncalké Dawud marang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pedhang</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tumbak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watu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tameng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③ </a:t>
            </a:r>
            <a:r xmlns:a="http://schemas.openxmlformats.org/drawingml/2006/main">
              <a:rPr lang="jv" altLang="ko-KR" sz="2800">
                <a:solidFill>
                  <a:srgbClr val="FF0000"/>
                </a:solidFill>
              </a:rPr>
              <a:t>watu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Sang Prabu Dawud ngandika marang wong Filisti iku: “Kowe nempuh aku karo nggawa pedhang, tumbak lan tumbak, nanging aku nemoni kowe atas asmane Sang Yehuwah Gustine sarwa dumadi, Gusti Allahe wadya-balane Israel, kang sira lawan.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1 Samuel</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700">
                <a:solidFill>
                  <a:schemeClr val="tx1">
                    <a:lumMod val="65000"/>
                    <a:lumOff val="35000"/>
                  </a:schemeClr>
                </a:solidFill>
              </a:rPr>
              <a:t>Ida Sang Hyang Widi Wasa nyirnayang sadasa bencana ring satanah Mesir. Wong Mesir lan Firaun wis ngerti sapa sejatine Gusti Allah.</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“Musa, lungaa saka ing tanah Mesir karo wong Israel kabeh.” Firaun ora duwe pilihan kajaba nglilani wong-wong mau lunga.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Firaun ngira yen dheweke paling kuat ora nggatekake Gusti Allah.</a:t>
            </a:r>
            <a:r xmlns:a="http://schemas.openxmlformats.org/drawingml/2006/main">
              <a:rPr lang="jv"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Dadi, dheweke kudu ngalami bencana gedhe.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Kita kudu ngakoni manawa Gusti Allah sing Maha Kuwasa dudu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Bareng Sang Yehuwah mirsa, yen wis nyabrang, Gusti Allah nimbali dheweke</a:t>
            </a:r>
          </a:p>
          <a:p>
            <a:r xmlns:a="http://schemas.openxmlformats.org/drawingml/2006/main">
              <a:rPr lang="jv" altLang="ko-KR" sz="3600">
                <a:solidFill>
                  <a:schemeClr val="tx1">
                    <a:lumMod val="65000"/>
                    <a:lumOff val="35000"/>
                  </a:schemeClr>
                </a:solidFill>
              </a:rPr>
              <a:t>saka njero grumbul,</a:t>
            </a:r>
          </a:p>
          <a:p>
            <a:r xmlns:a="http://schemas.openxmlformats.org/drawingml/2006/main">
              <a:rPr lang="jv" altLang="ko-KR" sz="3600">
                <a:solidFill>
                  <a:schemeClr val="tx1">
                    <a:lumMod val="65000"/>
                    <a:lumOff val="35000"/>
                  </a:schemeClr>
                </a:solidFill>
              </a:rPr>
              <a:t>"Musa! Musa!" Nabi Musa banjur ngandika, "Inggih kula."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iku beda wujud brahala utawa allah palsu liyane.</a:t>
            </a:r>
          </a:p>
          <a:p>
            <a:r xmlns:a="http://schemas.openxmlformats.org/drawingml/2006/main">
              <a:rPr lang="jv" altLang="ko-KR" sz="3600">
                <a:solidFill>
                  <a:schemeClr val="tx1">
                    <a:lumMod val="65000"/>
                    <a:lumOff val="35000"/>
                  </a:schemeClr>
                </a:solidFill>
              </a:rPr>
              <a:t>Gusti Allah urip lan makarya kanthi kekuwatane.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Pira bencana sing ditilarké Gusti Allah marang Mesir?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limang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pitu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rolas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sepuluh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④ </a:t>
            </a:r>
            <a:r xmlns:a="http://schemas.openxmlformats.org/drawingml/2006/main">
              <a:rPr lang="jv" altLang="ko-KR" sz="2800">
                <a:solidFill>
                  <a:srgbClr val="FF0000"/>
                </a:solidFill>
              </a:rPr>
              <a:t>sepuluh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jv" altLang="ko-KR" sz="3600">
                <a:solidFill>
                  <a:schemeClr val="tx1">
                    <a:lumMod val="65000"/>
                    <a:lumOff val="35000"/>
                  </a:schemeClr>
                </a:solidFill>
              </a:rPr>
              <a:t>Lan wong Mesir bakal ngerti yen Ingsun iki Yehuwah nalika Ingsun ngacungake astaningSun marang Mesir lan ngirid wong Israel metu saka ing kono.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18</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Pilar Awan</a:t>
            </a:r>
          </a:p>
          <a:p>
            <a:pPr xmlns:a="http://schemas.openxmlformats.org/drawingml/2006/main" algn="ctr"/>
            <a:r xmlns:a="http://schemas.openxmlformats.org/drawingml/2006/main">
              <a:rPr lang="jv" altLang="ko-KR" sz="4400"/>
              <a:t>lan Tonggak Geni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Ing wayah awan Pangeran Yehuwah ndhisiki wong-wong mau nganggo tugu mega kanggo nuntun dalane, lan ing wayah bengi nganggo tugu geni kanggo madhangi wong-wong mau, temah padha bisa lumaku ing wayah awan utawa bengi.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Wong Israel manggon ing Mesir suwene 430 taun. Wong-wong mau ninggal Mesir merga bali menyang tanah prajanjian, yaiku Kanaan, ing pungkasan 430 taun.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"Kepiyé kita bisa njaluk dalan sing bener?", "Apa yen kita ketemu wong ala ing dalan?" Padha kuwatir banget.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Wektu kuwi, Gusti Allah nduduhké bukti nèk dhèwèké nuntun wong-wong kuwi. Iku tugu mega.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wayah wengi, dadi tugu geni. Kaya mengkono Gusti Allah nuntun wong-wong mau rina wengi.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400">
                <a:solidFill>
                  <a:schemeClr val="tx1">
                    <a:lumMod val="65000"/>
                    <a:lumOff val="35000"/>
                  </a:schemeClr>
                </a:solidFill>
              </a:rPr>
              <a:t>"Kita ora wedi, amarga Gusti Allah nunggil karo kita!" Bangsa Israèl ngucap sokur marang Gusti Allah amarga nuntun wong-wong mau nganggo tugu méga lan tugu geni.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Ing sawijining dina, nalika Musa weruh wong Mesir ngalahaké wong Israèl, dhèwèké nesu, banjur mèlu bangsané lan matèni wong Mesir mau.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dina iki</a:t>
            </a:r>
            <a:r xmlns:a="http://schemas.openxmlformats.org/drawingml/2006/main">
              <a:rPr lang="jv" altLang="en-US" sz="4000">
                <a:solidFill>
                  <a:srgbClr val="FF0000"/>
                </a:solidFill>
              </a:rPr>
              <a:t> </a:t>
            </a:r>
            <a:r xmlns:a="http://schemas.openxmlformats.org/drawingml/2006/main">
              <a:rPr lang="jv" altLang="ko-KR" sz="4000">
                <a:solidFill>
                  <a:srgbClr val="FF0000"/>
                </a:solidFill>
              </a:rPr>
              <a:t>wulangan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Nalika akeh wong Israel nyabrang ing ara-ara samun sing mbebayani, Gusti Allah nuduhake bukti yen dheweke nuntun lan nglindhungi wong-wong mau nganggo tugu mega lan tugu geni.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Saiki, Gusti Allah nunggil karo aku lan nglindhungi aku. Sumangga sami ngaturaken puji syukur dhumateng Gusti.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tansah nunggil karo kita.</a:t>
            </a:r>
          </a:p>
          <a:p>
            <a:r xmlns:a="http://schemas.openxmlformats.org/drawingml/2006/main">
              <a:rPr lang="jv" altLang="ko-KR" sz="3600">
                <a:solidFill>
                  <a:schemeClr val="tx1">
                    <a:lumMod val="65000"/>
                    <a:lumOff val="35000"/>
                  </a:schemeClr>
                </a:solidFill>
              </a:rPr>
              <a:t>Lan dheweke nglindhungi kita rina lan wengi.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Wektu bangsa Israèl lunga saka Mesir, Yéhuwah nuntun wong-wong mau nganggo apa?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tugu mega lan tugu geni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manuk lan iwak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srengenge lan rembulan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asu lan kucing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① </a:t>
            </a:r>
            <a:r xmlns:a="http://schemas.openxmlformats.org/drawingml/2006/main">
              <a:rPr lang="jv" altLang="ko-KR" sz="2800">
                <a:solidFill>
                  <a:srgbClr val="FF0000"/>
                </a:solidFill>
              </a:rPr>
              <a:t>tugu mega lan tugu geni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Ing wayah awan Pangeran Yehuwah ndhisiki wong-wong mau nganggo tugu mega kanggo nuntun dalane, lan ing wayah bengi nganggo tugu geni kanggo madhangi wong-wong mau, temah padha bisa lumaku ing wayah awan utawa bengi.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19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Wong Israèl ngliwati segara sing kapérang ing lemah garing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Nabi Musa tumuli ngacungake astane ing sandhuwuring sagara, lan sawengi iku Pangeran Yehuwah nggegirisi segara iku kalawan angin wetan kang banter, lan banjur dadi dharatan kang garing. Banyune dibagi,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14:</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Musa lan wong Israèl ketemu karo Segara Abang ing dalan menyang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Wong Mesir ngoyak wong Israèl kanggo nyekel wong-wong mau.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Banjur, ana kedadeyan sing apik banget! Gusti Allah nglilani Segara Teberau dibelah lan wong Israèl mlaku ing lemah sing garing.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Prajurit Mesir ngoyak, nanging segara bali maneh, kabeh prajurit Mesir kebanjiran ing segara. Ora ana siji-sijia sing slamet.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Bareng Sang Prabu Pringon krungu bab iku, Nabi Musa ajrih marang panjenengane, banjur lumayu saka ing kraton Mesir lan manggon ing ara-ara samun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Kita matur nuwun marang Gusti Allah kanggo nylametake kita! Kabèh wong Israèl padha ngidungaké kidung-kidung kanthi bungah.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Gusti Allah ngluwari bangsa Israèl saka kahanan sing nekat.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Aku uga ana ing kahanan mati amarga dosa, nanging Gusti Allah ngutus Gusti Yésus kanggo nyimpen kula!</a:t>
            </a:r>
          </a:p>
          <a:p>
            <a:pPr xmlns:a="http://schemas.openxmlformats.org/drawingml/2006/main" algn="ctr"/>
            <a:r xmlns:a="http://schemas.openxmlformats.org/drawingml/2006/main">
              <a:rPr lang="jv" altLang="ko-KR" sz="3600">
                <a:solidFill>
                  <a:schemeClr val="tx1">
                    <a:lumMod val="65000"/>
                    <a:lumOff val="35000"/>
                  </a:schemeClr>
                </a:solidFill>
              </a:rPr>
              <a:t>Gusti Allah ngluwari aku saka pati langgeng!</a:t>
            </a:r>
          </a:p>
          <a:p>
            <a:pPr xmlns:a="http://schemas.openxmlformats.org/drawingml/2006/main" algn="ctr"/>
            <a:r xmlns:a="http://schemas.openxmlformats.org/drawingml/2006/main">
              <a:rPr lang="jv" altLang="ko-KR" sz="3600">
                <a:solidFill>
                  <a:schemeClr val="tx1">
                    <a:lumMod val="65000"/>
                    <a:lumOff val="35000"/>
                  </a:schemeClr>
                </a:solidFill>
              </a:rPr>
              <a:t>Duh Gusti, matur nuwun sanget!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Gusti iku?</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iku Juru Slamet kita sing nylametake umate kanthi cara sing apik banget.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Piyé carané wong Israèl nyabrang Segara Abang?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Gusti Allah ngutus kapal gedhe.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Gusti Allah nglilani wong-wong mau mlaku ing banyu segara.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Gusti Allah misahaké Segara Abang lan nglilani wong-wong mau mlaku</a:t>
            </a:r>
          </a:p>
          <a:p>
            <a:r xmlns:a="http://schemas.openxmlformats.org/drawingml/2006/main">
              <a:rPr lang="jv" altLang="ko-KR" sz="2800">
                <a:solidFill>
                  <a:schemeClr val="tx1">
                    <a:lumMod val="65000"/>
                    <a:lumOff val="35000"/>
                  </a:schemeClr>
                </a:solidFill>
              </a:rPr>
              <a:t>lemah garing.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Gusti Allah nglilani wong-wong mau mabur liwat segara.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③ </a:t>
            </a:r>
            <a:r xmlns:a="http://schemas.openxmlformats.org/drawingml/2006/main">
              <a:rPr lang="jv" altLang="ko-KR" sz="2800">
                <a:solidFill>
                  <a:srgbClr val="FF0000"/>
                </a:solidFill>
              </a:rPr>
              <a:t>Gusti Allah misahaké Segara Abang lan nglilani wong-wong mau mlaku</a:t>
            </a:r>
          </a:p>
          <a:p>
            <a:r xmlns:a="http://schemas.openxmlformats.org/drawingml/2006/main">
              <a:rPr lang="jv" altLang="ko-KR" sz="2800">
                <a:solidFill>
                  <a:srgbClr val="FF0000"/>
                </a:solidFill>
              </a:rPr>
              <a:t>lemah garing.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Nabi Musa tumuli ngacungake astane ing sandhuwuring sagara, lan sawengi iku Pangeran Yehuwah nggegirisi segara iku kalawan angin wetan kang banter, lan banjur dadi dharatan kang garing. Banyune dibagi,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14:</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t>Gusti Allah Sing Ngeculake Daging</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"Ingsun wus midhanget panggrundele wong Israel, padha kandhanana: Ing wayah surup sira bakal mangan daging, lan ing wayah esuk sira bakal wareg karo roti, temah sira bakal padha sumurup, yen Ingsun iki Yehuwah, Gusti Allahira."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ara-ara samun wong Israel ora oleh pangan. Banjur padha nggresula marang Nabi Musa lan Gusti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banjur ngandika marang Musa. "Aku bakal ngedhunake panganan saka swarga kanggo sampeyan."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wayah esuk, serpihan tipis kaya frost katon ing lantai ara-ara samun.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Musa urip dadi pangon suwéné 40 taun lan pungkasané umuré 80 taun.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wayah sore manuk puyuh teka liwat lan tiba mudhun lan nutupi kemah. Padha diklumpukake, dimasak lan dipangan. Padha ora kaliren malah ing ara-ara samun.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600">
                <a:solidFill>
                  <a:schemeClr val="tx1">
                    <a:lumMod val="65000"/>
                    <a:lumOff val="35000"/>
                  </a:schemeClr>
                </a:solidFill>
              </a:rPr>
              <a:t>“Matur nuwun, Gusti!” Nabi Musa lan bangsa Israèl gumun banget karo kuwasané Gusti Allah sing Mahakuwasa.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Gusti Allah maringi pangan saben dina kanggo umate kanthi cara sing nggumunake lan kekuwatane, sanajan ana ing ara-ara samun sing ora bisa ditemokake.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Kita pitados bilih Gusti Allah bakal nyawisaken kabutuhan kita kanthi cara ingkang endah kanthi setya.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Gusti iku?</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Panjenengané kuwi Gusti Allah sing nggumunké sing ngerti prelu-preluné awaké déwé lan ngekèki carané sing nggumunké.</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Apa sing diwenehake Gusti Allah kanggo umate sing keluwen?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Manna lan Puyuh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Roti lan Susu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Daging lan Banyu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Nasi lan Sup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① </a:t>
            </a:r>
            <a:r xmlns:a="http://schemas.openxmlformats.org/drawingml/2006/main">
              <a:rPr lang="jv" altLang="ko-KR" sz="2800">
                <a:solidFill>
                  <a:srgbClr val="FF0000"/>
                </a:solidFill>
              </a:rPr>
              <a:t>Manna lan Puyuh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"Ingsun wus midhanget panggrundele wong Israel, padha kandhanana: Ing wayah surup sira bakal mangan daging, lan ing wayah esuk sira bakal wareg karo roti, temah sira bakal padha sumurup, yen Ingsun iki Yehuwah, Gusti Allahira."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jv" altLang="ko-KR" b="1">
                <a:solidFill>
                  <a:schemeClr val="tx1">
                    <a:lumMod val="50000"/>
                    <a:lumOff val="50000"/>
                  </a:schemeClr>
                </a:solidFill>
              </a:rPr>
              <a:t>Ora.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21 Pangandikané Gusti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jv" altLang="ko-KR" sz="4000"/>
              <a:t>Sepuluh Commandments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Nabi Musa ana ing kono karo Sang Yehuwah patang puluh dina patang puluh bengi ora mangan</a:t>
            </a:r>
          </a:p>
          <a:p>
            <a:r xmlns:a="http://schemas.openxmlformats.org/drawingml/2006/main">
              <a:rPr lang="jv" altLang="ko-KR" sz="3600">
                <a:solidFill>
                  <a:schemeClr val="tx1">
                    <a:lumMod val="65000"/>
                    <a:lumOff val="35000"/>
                  </a:schemeClr>
                </a:solidFill>
              </a:rPr>
              <a:t>roti utawa banyu ngombe. Ing papan-papan mau banjur ditulisi tembung-tembung ing prajanjian, yaiku angger-angger Sepuluh.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Pangentasan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Bangsa Israèl tekan ing Gunung Horeb (Gunung Sinai). Kamulyaning Pangeran Yehuwah kapenuhan ing gunung Sinai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Gusti Allah ngandika marang Musa, "Munggaha mréné ing gunung." Nabi Musa minggah ing gununging Allah.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Ing sawijining dina, Gusti Allah nimbali dheweke ing grumbulan sing murub lan ngandika marang dheweke. “Ingsun ngutus sira marang Sang Prabu Pringon supaya ngluwari umatingSun, wong Israel saka ing tanah Mesir.”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Gusti Allah kepethuk ing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jv" altLang="ko-KR" sz="2800">
                <a:solidFill>
                  <a:schemeClr val="tx1">
                    <a:lumMod val="65000"/>
                    <a:lumOff val="35000"/>
                  </a:schemeClr>
                </a:solidFill>
              </a:rPr>
              <a:t>Gusti Allah maringi papan watu marang Musa. Gusti Allah nulis undhang-undhang lan dhawuh-dhawuh ing kono supaya bangsa Israel netepi - Sepuluh Prentah.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jv" altLang="ko-KR" sz="2600">
                <a:solidFill>
                  <a:schemeClr val="tx1">
                    <a:lumMod val="65000"/>
                    <a:lumOff val="35000"/>
                  </a:schemeClr>
                </a:solidFill>
              </a:rPr>
              <a:t>"Matur nuwun, Gusti, kanggo menehi kita hukum."</a:t>
            </a:r>
          </a:p>
          <a:p>
            <a:r xmlns:a="http://schemas.openxmlformats.org/drawingml/2006/main">
              <a:rPr lang="jv" altLang="ko-KR" sz="2600">
                <a:solidFill>
                  <a:schemeClr val="tx1">
                    <a:lumMod val="65000"/>
                    <a:lumOff val="35000"/>
                  </a:schemeClr>
                </a:solidFill>
              </a:rPr>
              <a:t>Musa mikir, "Aku bakal ngluwari lan mulangake Sepuluh Prentah sing aji iki."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jv" altLang="ko-KR" sz="3200">
                <a:solidFill>
                  <a:schemeClr val="tx1">
                    <a:lumMod val="65000"/>
                    <a:lumOff val="35000"/>
                  </a:schemeClr>
                </a:solidFill>
              </a:rPr>
              <a:t>Sepuluh Prentah minangka pranatan larang regane sing diwenehake Gusti Allah kanggo urip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Nèk kita manut karo hukumé Gusti Allah, Gusti Allah bakal seneng karo urip kita.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Gusti Allah wis maringi kita hukum lan Sepuluh Prentah.</a:t>
            </a:r>
          </a:p>
          <a:p>
            <a:endParaRPr lang="en-US" altLang="ko-KR" sz="3600">
              <a:solidFill>
                <a:schemeClr val="tx1">
                  <a:lumMod val="65000"/>
                  <a:lumOff val="35000"/>
                </a:schemeClr>
              </a:solidFill>
            </a:endParaRPr>
          </a:p>
          <a:p>
            <a:r xmlns:a="http://schemas.openxmlformats.org/drawingml/2006/main">
              <a:rPr lang="jv" altLang="ko-KR" sz="3600">
                <a:solidFill>
                  <a:schemeClr val="tx1">
                    <a:lumMod val="65000"/>
                    <a:lumOff val="35000"/>
                  </a:schemeClr>
                </a:solidFill>
              </a:rPr>
              <a:t>Gusti Allah maringi pirsa marang kita liwat angger-angger lan dhawuh-dhawuh kasebut.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jv" altLang="ko-KR" sz="3200">
                <a:solidFill>
                  <a:schemeClr val="tx1">
                    <a:lumMod val="65000"/>
                    <a:lumOff val="35000"/>
                  </a:schemeClr>
                </a:solidFill>
              </a:rPr>
              <a:t>Ing ngendi Gusti Allah nulis Sepuluh Prentah?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Papan kayu</a:t>
            </a:r>
            <a:r xmlns:a="http://schemas.openxmlformats.org/drawingml/2006/main">
              <a:rPr lang="jv"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Lendhut</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Kertas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Tablet watu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jv" altLang="en-US" sz="2800">
                <a:solidFill>
                  <a:srgbClr val="FF0000"/>
                </a:solidFill>
              </a:rPr>
              <a:t>④ </a:t>
            </a:r>
            <a:r xmlns:a="http://schemas.openxmlformats.org/drawingml/2006/main">
              <a:rPr lang="jv" altLang="ko-KR" sz="2800">
                <a:solidFill>
                  <a:srgbClr val="FF0000"/>
                </a:solidFill>
              </a:rPr>
              <a:t>Tablet watu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Nabi Musa ana ing kono karo Sang Yehuwah patang puluh dina patang puluh bengi ora mangan</a:t>
            </a:r>
          </a:p>
          <a:p>
            <a:r xmlns:a="http://schemas.openxmlformats.org/drawingml/2006/main">
              <a:rPr lang="jv" altLang="ko-KR" sz="3600">
                <a:solidFill>
                  <a:schemeClr val="tx1">
                    <a:lumMod val="65000"/>
                    <a:lumOff val="35000"/>
                  </a:schemeClr>
                </a:solidFill>
              </a:rPr>
              <a:t>roti utawa banyu ngombe. Ing papan-papan mau banjur ditulisi tembung-tembung ing prajanjian, yaiku angger-angger Sepuluh.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v" altLang="ko-KR" sz="2800">
                <a:solidFill>
                  <a:schemeClr val="tx1">
                    <a:lumMod val="65000"/>
                    <a:lumOff val="35000"/>
                  </a:schemeClr>
                </a:solidFill>
              </a:rPr>
              <a:t>Pangentasan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Pedhet Emas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Dheweke njupuk apa sing dipasrahake marang dheweke lan digawe dadi patung berhala</a:t>
            </a:r>
          </a:p>
          <a:p>
            <a:r xmlns:a="http://schemas.openxmlformats.org/drawingml/2006/main">
              <a:rPr lang="jv" altLang="ko-KR" sz="3600">
                <a:solidFill>
                  <a:schemeClr val="bg1">
                    <a:lumMod val="50000"/>
                  </a:schemeClr>
                </a:solidFill>
              </a:rPr>
              <a:t>saka pedhet, fashion karo alat. Banjur padha muni: "Iki allahmu, dhuh Israel, sing ngirid kowe metu saka ing tanah Mesir."</a:t>
            </a:r>
          </a:p>
          <a:p>
            <a:r xmlns:a="http://schemas.openxmlformats.org/drawingml/2006/main">
              <a:rPr lang="jv"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Nalika Nabi Musa ora mudhun saka gunung nganti suwe, dheweke rumangsa ora kepenak. "Kita butuh allah kanggo nuntun kita tinimbang Musa."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jv" altLang="ko-KR" sz="2600">
                <a:solidFill>
                  <a:schemeClr val="tx1">
                    <a:lumMod val="65000"/>
                    <a:lumOff val="35000"/>
                  </a:schemeClr>
                </a:solidFill>
              </a:rPr>
              <a:t>Musa bali menyang Mesir kanggo nylametaké umaté wong Israèl sing nyekel teken sing diparingaké déning Allah marang dhèwèké.</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Dadi, padha nggawe pedhet emas lan nyembah minangka dewa kanggo nuntun dheweke.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Musa sing arep mudhun karo Sepuluh Prentah dadi nesu banget.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duka banget marang wong-wong mau. “Aku bakal numpes wong-wong mau. Banjur kowé bakal Dakdadèkaké bangsa gedhé.”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600">
                <a:solidFill>
                  <a:schemeClr val="tx1">
                    <a:lumMod val="65000"/>
                    <a:lumOff val="35000"/>
                  </a:schemeClr>
                </a:solidFill>
              </a:rPr>
              <a:t>Nanging, Musa ndedonga marang Gusti Allah supaya ngapura kanthi serius. Gusti Allah miyarsakaké pandongané Musa lan ngapura wong-wong mau.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dina iki</a:t>
            </a:r>
            <a:r xmlns:a="http://schemas.openxmlformats.org/drawingml/2006/main">
              <a:rPr lang="jv" altLang="en-US" sz="4000">
                <a:solidFill>
                  <a:srgbClr val="FF0000"/>
                </a:solidFill>
              </a:rPr>
              <a:t> </a:t>
            </a:r>
            <a:r xmlns:a="http://schemas.openxmlformats.org/drawingml/2006/main">
              <a:rPr lang="jv" altLang="ko-KR" sz="4000">
                <a:solidFill>
                  <a:srgbClr val="FF0000"/>
                </a:solidFill>
              </a:rPr>
              <a:t>wulangan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Sing paling disengiti Gusti Allah yaiku nyembah allah liyane tinimbang marang Panjenengane.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Kowé aja padha gawé brahala apa waé.</a:t>
            </a:r>
          </a:p>
          <a:p>
            <a:pPr xmlns:a="http://schemas.openxmlformats.org/drawingml/2006/main" algn="ctr"/>
            <a:r xmlns:a="http://schemas.openxmlformats.org/drawingml/2006/main">
              <a:rPr lang="jv" altLang="ko-KR" sz="3600">
                <a:solidFill>
                  <a:schemeClr val="tx1">
                    <a:lumMod val="65000"/>
                    <a:lumOff val="35000"/>
                  </a:schemeClr>
                </a:solidFill>
              </a:rPr>
              <a:t>Ora preduli apa sing kedadeyan, sampeyan ora bakal sujud lan nyembah marang dheweke.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solidFill>
                  <a:srgbClr val="FF0000"/>
                </a:solidFill>
              </a:rPr>
              <a:t>Pengeran?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paling sengit nyembah brahala tinimbang Panjenengane.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Brahala apa sing digawé wong Israèl kanggo nindakké dosa?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Emas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Elang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Pedhet Emas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Pedhet Perak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Perak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Elang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② </a:t>
            </a:r>
            <a:r xmlns:a="http://schemas.openxmlformats.org/drawingml/2006/main">
              <a:rPr lang="jv" altLang="ko-KR" sz="2800">
                <a:solidFill>
                  <a:srgbClr val="FF0000"/>
                </a:solidFill>
              </a:rPr>
              <a:t>Pedhet Emas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Dheweke njupuk apa sing dipasrahake marang dheweke lan digawe dadi patung berhala</a:t>
            </a:r>
          </a:p>
          <a:p>
            <a:r xmlns:a="http://schemas.openxmlformats.org/drawingml/2006/main">
              <a:rPr lang="jv" altLang="ko-KR" sz="3600">
                <a:solidFill>
                  <a:schemeClr val="bg1">
                    <a:lumMod val="50000"/>
                  </a:schemeClr>
                </a:solidFill>
              </a:rPr>
              <a:t>saka pedhet, fashion karo alat. Banjur padha muni: "Iki allahmu, dhuh Israel, sing ngirid kowe metu saka ing tanah Mesir."</a:t>
            </a:r>
          </a:p>
          <a:p>
            <a:r xmlns:a="http://schemas.openxmlformats.org/drawingml/2006/main">
              <a:rPr lang="jv"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Pangentasan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23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Pedalemané Allah (Tabernakel) ing ara-ara samun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Ing dina ngadeg Tarub Suci, yaiku Kémah Angger-angger, méga nutupi. Wiwit sore nganti ésuk, méga ing ndhuwur Kémah Suci katon kaya geni.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Angka</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jv" altLang="ko-KR" sz="3200">
                <a:solidFill>
                  <a:schemeClr val="tx1">
                    <a:lumMod val="65000"/>
                    <a:lumOff val="35000"/>
                  </a:schemeClr>
                </a:solidFill>
              </a:rPr>
              <a:t>Gusti Allah nimbali Musa dadi pimpinan bangsa Israèl nalika umuré 80 taun.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Rencanane Gusti Allah beda karo rencana kita, nanging rencanane mesthi sampurna.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Awaké dhéwé kudu percaya nèk rancangané Gusti Allah kuwi sampurna lan awaké dhéwé kudu gumantung marang Panjenengané.</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ngandika marang Musa kanggo nggawe Kémah Suci - Pedalemané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ngandhani kabeh babagan Tabernakel - bentuke lan kabeh sing kudu disiapake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Lan Gusti Allah maringi wong-wong mau ngerti carane nggunakake saben artikel nalika padha nyembah marang Gusti Allah ing Kémah Suci.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Nabi Musa lan bangsa Israèl yasa Kémah Suci - Pedalemané Allah - miturut dhawuhé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600">
                <a:solidFill>
                  <a:schemeClr val="tx1">
                    <a:lumMod val="65000"/>
                    <a:lumOff val="35000"/>
                  </a:schemeClr>
                </a:solidFill>
              </a:rPr>
              <a:t>Ing dina tarub ngadeg, méga sing nuduhake kamulyaning Allah nutupi. Kémah Suci minangka tandha nèk Gusti Allah nunggil karo bangsa Israèl.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600">
                <a:solidFill>
                  <a:schemeClr val="tx1">
                    <a:lumMod val="65000"/>
                    <a:lumOff val="35000"/>
                  </a:schemeClr>
                </a:solidFill>
              </a:rPr>
              <a:t>Gusti Allah nglilani wong Israèl yasa Kémah Suci, yaiku Pedalemané Allah, lan didadèkaké manggon karo Kémah Suci minangka pusaté.</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v" altLang="ko-KR" sz="3600">
                <a:solidFill>
                  <a:schemeClr val="tx1">
                    <a:lumMod val="65000"/>
                    <a:lumOff val="35000"/>
                  </a:schemeClr>
                </a:solidFill>
              </a:rPr>
              <a:t>Kita kudu manggon karo Gusti Allah minangka pusat pikiran lan urip.</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solidFill>
                  <a:srgbClr val="FF0000"/>
                </a:solidFill>
              </a:rPr>
              <a:t>Pengeran?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manggon karo kita, lumaku karo kita, nuntun kita, lan ngandika karo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nglilani wong Israèl gawé apa?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Pedhet Emas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Sepuluh Perintah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Kraton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Kémah Suci-Padalemaning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④ </a:t>
            </a:r>
            <a:r xmlns:a="http://schemas.openxmlformats.org/drawingml/2006/main">
              <a:rPr lang="jv" altLang="ko-KR" sz="2800">
                <a:solidFill>
                  <a:srgbClr val="FF0000"/>
                </a:solidFill>
              </a:rPr>
              <a:t>Kémah Suci-Padalemaning Allah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bg1">
                    <a:lumMod val="50000"/>
                  </a:schemeClr>
                </a:solidFill>
              </a:rPr>
              <a:t>Ing dina ngadeg Tarub Suci, yaiku Kémah Angger-angger, méga nutupi. Wiwit sore nganti ésuk, méga ing ndhuwur Kémah Suci katon kaya geni.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Angka</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b="1">
                <a:solidFill>
                  <a:schemeClr val="tx1">
                    <a:lumMod val="50000"/>
                    <a:lumOff val="50000"/>
                  </a:schemeClr>
                </a:solidFill>
              </a:rPr>
              <a:t>No. 24</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Ing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tembung</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saka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Pengeran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400"/>
              <a:t>Yerikho ambruk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jv" altLang="ko-KR" sz="3200"/>
              <a:t>Gusti iku?</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jv" altLang="ko-KR" sz="3600">
                <a:solidFill>
                  <a:schemeClr val="tx1">
                    <a:lumMod val="65000"/>
                    <a:lumOff val="35000"/>
                  </a:schemeClr>
                </a:solidFill>
              </a:rPr>
              <a:t>Gusti Allah nuntun kita kanthi rencana sing sampurna. Ora ana kesalahan ing rencana Gusti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Kaping pitu, nalika para imam ngunekake kalasangka, Senapati Yusak dhawuh marang wong-wong mau: “Surak-suraka!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Joshua</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Bangsa Israèl kepéngin mlebu ing tanah sing dijanji. Nanging Yérikho, sing dadi bèntèng gedhé, ngalangi dalané.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Gusti Allah ngandika marang Yosua, sing dadi pimpinane, carane nyirnakake Yerikho.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Wong Israel ngubengi tembok Yerikho suwene pitung dina miturut dhawuhe Gusti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Nalika padha ngubengi tembok suwene nem dina, saben dina mung sapisan, Yerikho ora obah siji inci.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Ing dina kapitu, padha ngubengi ping pitu. Ing kaping kapitu padha surak-surak banter, tembok ambruk.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solidFill>
                  <a:schemeClr val="tx1">
                    <a:lumMod val="65000"/>
                    <a:lumOff val="35000"/>
                  </a:schemeClr>
                </a:solidFill>
              </a:rPr>
              <a:t>Wong Israel ora bisa numpes Yerikho kanthi kekuwatane dhewe. Nanging Gusti Allah nyirnakake Yerikho kanthi kekuwatane dhewe kanggo wong-wong mau.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Bangsa Israel menang merga manut marang Gusti Allah.</a:t>
            </a:r>
          </a:p>
          <a:p>
            <a:pPr xmlns:a="http://schemas.openxmlformats.org/drawingml/2006/main" algn="ctr"/>
            <a:r xmlns:a="http://schemas.openxmlformats.org/drawingml/2006/main">
              <a:rPr lang="jv" altLang="ko-KR" sz="3200">
                <a:solidFill>
                  <a:schemeClr val="tx1">
                    <a:lumMod val="65000"/>
                    <a:lumOff val="35000"/>
                  </a:schemeClr>
                </a:solidFill>
              </a:rPr>
              <a:t>Sumangga kita gesang kanthi manut dhateng Gusti.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v" altLang="ko-KR" sz="3200">
                <a:solidFill>
                  <a:schemeClr val="tx1">
                    <a:lumMod val="65000"/>
                    <a:lumOff val="35000"/>
                  </a:schemeClr>
                </a:solidFill>
              </a:rPr>
              <a:t>Sumangga kita ngaturaken panuwun dhumateng Gusti ingkang sampun paring kamenangan!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3200"/>
              <a:t>Pengeran?</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rgbClr val="C00000"/>
                </a:solidFill>
              </a:rPr>
              <a:t>Pengeran..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Gusti Allah paring kamenangan marang umaté lumantar Pangwasané sing gedhé.</a:t>
            </a:r>
          </a:p>
          <a:p>
            <a:endParaRPr lang="en-US" altLang="ko-KR" sz="3600">
              <a:solidFill>
                <a:schemeClr val="tx1">
                  <a:lumMod val="65000"/>
                  <a:lumOff val="35000"/>
                </a:schemeClr>
              </a:solidFill>
            </a:endParaRPr>
          </a:p>
          <a:p>
            <a:r xmlns:a="http://schemas.openxmlformats.org/drawingml/2006/main">
              <a:rPr lang="jv" altLang="ko-KR" sz="3600">
                <a:solidFill>
                  <a:schemeClr val="tx1">
                    <a:lumMod val="65000"/>
                    <a:lumOff val="35000"/>
                  </a:schemeClr>
                </a:solidFill>
              </a:rPr>
              <a:t>Panjenenganipun punika Gusti Allah kamenangan!</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Apa sing didhawuhi Gusti Allah marang Yosua kanggo nyirnakake Yerikho?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mbenturi watu ing Yerikho suwene pitung dina.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Ndedonga pitung dina kanggo Yerikho.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Ngidungna pujian kanggo Yerikho suwene pitung dina.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2800">
                <a:solidFill>
                  <a:schemeClr val="tx1">
                    <a:lumMod val="65000"/>
                    <a:lumOff val="35000"/>
                  </a:schemeClr>
                </a:solidFill>
              </a:rPr>
              <a:t>④ Marang tembok Yerikho suwene pitung dina lan ing</a:t>
            </a:r>
          </a:p>
          <a:p>
            <a:r xmlns:a="http://schemas.openxmlformats.org/drawingml/2006/main">
              <a:rPr lang="jv" altLang="ko-KR" sz="2800">
                <a:solidFill>
                  <a:schemeClr val="tx1">
                    <a:lumMod val="65000"/>
                    <a:lumOff val="35000"/>
                  </a:schemeClr>
                </a:solidFill>
              </a:rPr>
              <a:t>dina pungkasan nguwuh sora.</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en-US" sz="2800">
                <a:solidFill>
                  <a:srgbClr val="FF0000"/>
                </a:solidFill>
              </a:rPr>
              <a:t>④ </a:t>
            </a:r>
            <a:r xmlns:a="http://schemas.openxmlformats.org/drawingml/2006/main">
              <a:rPr lang="jv" altLang="ko-KR" sz="2800">
                <a:solidFill>
                  <a:srgbClr val="FF0000"/>
                </a:solidFill>
              </a:rPr>
              <a:t>Marang tembok Yerikho suwene pitung dina lan ing</a:t>
            </a:r>
          </a:p>
          <a:p>
            <a:r xmlns:a="http://schemas.openxmlformats.org/drawingml/2006/main">
              <a:rPr lang="jv" altLang="ko-KR" sz="2800">
                <a:solidFill>
                  <a:srgbClr val="FF0000"/>
                </a:solidFill>
              </a:rPr>
              <a:t>dina pungkasan nguwuh sora.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v" altLang="ko-KR" sz="3600">
                <a:solidFill>
                  <a:schemeClr val="tx1">
                    <a:lumMod val="65000"/>
                    <a:lumOff val="35000"/>
                  </a:schemeClr>
                </a:solidFill>
              </a:rPr>
              <a:t>Kaping pitu, nalika para imam ngunekake kalasangka, Senapati Yusak dhawuh marang wong-wong mau: “Surak-suraka!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v" altLang="ko-KR" sz="2800">
                <a:solidFill>
                  <a:schemeClr val="tx1">
                    <a:lumMod val="65000"/>
                    <a:lumOff val="35000"/>
                  </a:schemeClr>
                </a:solidFill>
              </a:rPr>
              <a:t>Joshua</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